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8" r:id="rId6"/>
    <p:sldId id="264" r:id="rId7"/>
    <p:sldId id="262" r:id="rId8"/>
    <p:sldId id="265" r:id="rId9"/>
    <p:sldId id="266" r:id="rId10"/>
    <p:sldId id="263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Вурнарская</a:t>
            </a:r>
            <a:r>
              <a:rPr lang="ru-RU" dirty="0" smtClean="0"/>
              <a:t> Мать Тереза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437112"/>
            <a:ext cx="2681674" cy="1800200"/>
          </a:xfrm>
        </p:spPr>
        <p:txBody>
          <a:bodyPr>
            <a:normAutofit fontScale="85000" lnSpcReduction="20000"/>
          </a:bodyPr>
          <a:lstStyle/>
          <a:p>
            <a:pPr algn="l">
              <a:defRPr/>
            </a:pPr>
            <a:r>
              <a:rPr lang="ru-RU" dirty="0" smtClean="0"/>
              <a:t>Авторы: Степанова Д., Алексеев С. ученики </a:t>
            </a:r>
            <a:r>
              <a:rPr lang="en-US" smtClean="0"/>
              <a:t>10</a:t>
            </a:r>
            <a:r>
              <a:rPr lang="ru-RU" smtClean="0"/>
              <a:t> </a:t>
            </a:r>
            <a:r>
              <a:rPr lang="ru-RU" dirty="0" smtClean="0"/>
              <a:t>«Б» класса ВСОШ №2</a:t>
            </a:r>
          </a:p>
          <a:p>
            <a:pPr algn="l">
              <a:defRPr/>
            </a:pPr>
            <a:r>
              <a:rPr lang="ru-RU" dirty="0" smtClean="0"/>
              <a:t>Руководитель: Алексеева Т.А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3541712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132512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	Вот такая в Вурнарах живет женщина, которую стали называть «Мать Тереза». Бескорыстно помогает людям, выращивает цветы и мечтает дожить до 100 лет.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 	Жизнь иногда испытывает нас. Далеко не каждый сможет победить неурядицы, преодолеть барьеры на жизненном пути. Кто-то сломается, а кто-то, скрипя зубами, тащит свою ношу вперед. Поистине был мудр тот человек,  который сказал, что счастлив тот, кто не теряет надежды. Но жаль, что за терпение, мужество, доброту и оптимизм нельзя дать женщине награду. Эта награда была бы самой дорогой для таких, как Нина Александровна Макарова.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62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Актуальность</a:t>
            </a:r>
            <a:r>
              <a:rPr lang="ru-RU" dirty="0" smtClean="0"/>
              <a:t> данной темы проявляется в ряде памятных дат, к которым Нина Александровна имеет прямое отношение. Школа, в которой она начала трудовую деятельность, отметила своё 90-летие, самой Нине Александровне в этом году исполнилось 90 лет, наш район отметил 115-летие, а Нина Александровна об истории района знает практически всё.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Рассказать о судьбе простой женщины, которая на всем протяжение своего жизненного пути служила Родине.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Методы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интервью;</a:t>
            </a:r>
          </a:p>
          <a:p>
            <a:r>
              <a:rPr lang="ru-RU" sz="4400" dirty="0" smtClean="0"/>
              <a:t>анализ документов домашнего архива;</a:t>
            </a:r>
          </a:p>
          <a:p>
            <a:r>
              <a:rPr lang="ru-RU" sz="4400" dirty="0" smtClean="0"/>
              <a:t>встречи с людьми, знавшими Нину Александровну.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00174"/>
            <a:ext cx="22066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145212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0572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Биография Нины Александровны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556792"/>
            <a:ext cx="4834880" cy="4615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785926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Родилась 7 марта 1922 г. в Удмуртии в пос. </a:t>
            </a:r>
            <a:r>
              <a:rPr lang="ru-RU" dirty="0" err="1" smtClean="0"/>
              <a:t>Кизнер</a:t>
            </a:r>
            <a:r>
              <a:rPr lang="ru-RU" dirty="0" smtClean="0"/>
              <a:t>. В Вурнарах живет с 1930 г. В 1931 году пошла в школу. В 1941 году окончила Чувашский учительский институт. В 1941-42 гг. Работала в сельской школе </a:t>
            </a:r>
            <a:r>
              <a:rPr lang="ru-RU" dirty="0" err="1" smtClean="0"/>
              <a:t>д.Буртасы</a:t>
            </a:r>
            <a:r>
              <a:rPr lang="ru-RU" dirty="0" smtClean="0"/>
              <a:t>. В октябре 1942 г. получила направление на работу секретарем </a:t>
            </a:r>
            <a:r>
              <a:rPr lang="ru-RU" dirty="0" err="1" smtClean="0"/>
              <a:t>Вурнарской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средней  школы №1. Приходилось  замещать и </a:t>
            </a:r>
          </a:p>
          <a:p>
            <a:r>
              <a:rPr lang="ru-RU" dirty="0" smtClean="0"/>
              <a:t>учителей. Так, 5 </a:t>
            </a:r>
            <a:r>
              <a:rPr lang="ru-RU" dirty="0" err="1" smtClean="0"/>
              <a:t>месяцев,работала</a:t>
            </a:r>
            <a:r>
              <a:rPr lang="ru-RU" dirty="0" smtClean="0"/>
              <a:t> учителем</a:t>
            </a:r>
          </a:p>
          <a:p>
            <a:r>
              <a:rPr lang="ru-RU" dirty="0" smtClean="0"/>
              <a:t>3 класса. Затем длительное время замещала </a:t>
            </a:r>
          </a:p>
          <a:p>
            <a:r>
              <a:rPr lang="ru-RU" dirty="0" smtClean="0"/>
              <a:t>учителя географии. Общий трудовой стаж </a:t>
            </a:r>
          </a:p>
          <a:p>
            <a:r>
              <a:rPr lang="ru-RU" dirty="0" smtClean="0"/>
              <a:t>Макаровой Н.А. – 40 лет,  из них 34 года она</a:t>
            </a:r>
          </a:p>
          <a:p>
            <a:r>
              <a:rPr lang="ru-RU" dirty="0" smtClean="0"/>
              <a:t> проработала в Республиканском </a:t>
            </a:r>
            <a:r>
              <a:rPr lang="ru-RU" dirty="0" err="1" smtClean="0"/>
              <a:t>противотубер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кулезном</a:t>
            </a:r>
            <a:r>
              <a:rPr lang="ru-RU" dirty="0" smtClean="0"/>
              <a:t> санатории (с 1946 г. по 1980 г.) учителем</a:t>
            </a:r>
          </a:p>
          <a:p>
            <a:r>
              <a:rPr lang="ru-RU" dirty="0" smtClean="0"/>
              <a:t>географии, биологии, химии, физики. Была </a:t>
            </a:r>
          </a:p>
          <a:p>
            <a:r>
              <a:rPr lang="ru-RU" dirty="0" smtClean="0"/>
              <a:t>первым и незаменимым предметником в школе </a:t>
            </a:r>
          </a:p>
          <a:p>
            <a:r>
              <a:rPr lang="ru-RU" dirty="0" smtClean="0"/>
              <a:t>при санатории. В этом году Нине</a:t>
            </a:r>
          </a:p>
          <a:p>
            <a:pPr lvl="0"/>
            <a:r>
              <a:rPr lang="ru-RU" dirty="0" smtClean="0"/>
              <a:t>Александровне  7 марта исполнилось 90 лет.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643182"/>
            <a:ext cx="293254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1993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90718"/>
            <a:ext cx="7402768" cy="555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7CC435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262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Вурнарская Мать Тереза</vt:lpstr>
      <vt:lpstr>Слайд 2</vt:lpstr>
      <vt:lpstr>Цель работы:</vt:lpstr>
      <vt:lpstr>Методы исследования:</vt:lpstr>
      <vt:lpstr>Слайд 5</vt:lpstr>
      <vt:lpstr>Слайд 6</vt:lpstr>
      <vt:lpstr>Биография Нины Александровны</vt:lpstr>
      <vt:lpstr>Слайд 8</vt:lpstr>
      <vt:lpstr>Слайд 9</vt:lpstr>
      <vt:lpstr>Слайд 10</vt:lpstr>
      <vt:lpstr>Слайд 11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Вурнарская «Мать Тереза»</dc:title>
  <dc:creator>root</dc:creator>
  <cp:lastModifiedBy>teacher</cp:lastModifiedBy>
  <cp:revision>18</cp:revision>
  <dcterms:created xsi:type="dcterms:W3CDTF">2012-04-13T10:56:45Z</dcterms:created>
  <dcterms:modified xsi:type="dcterms:W3CDTF">2012-12-07T08:17:17Z</dcterms:modified>
</cp:coreProperties>
</file>